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07812" y="100225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2—source data 5. PowerPoint file containing original western blots for Figure 2g,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6118A31-0A97-4701-8D01-2BE8C6038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969" y="3601235"/>
            <a:ext cx="3038475" cy="597925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B6A544E-ED4D-4932-8AE8-210A79EE99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38" t="-4358" r="-7640"/>
          <a:stretch/>
        </p:blipFill>
        <p:spPr>
          <a:xfrm>
            <a:off x="4780746" y="3325759"/>
            <a:ext cx="541006" cy="62169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DE34358-9EAC-4584-957E-358E8FB2C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8812" y="3538527"/>
            <a:ext cx="3537199" cy="5979255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9E75801-9B49-4810-9E44-5603F4AB1072}"/>
              </a:ext>
            </a:extLst>
          </p:cNvPr>
          <p:cNvSpPr txBox="1"/>
          <p:nvPr/>
        </p:nvSpPr>
        <p:spPr>
          <a:xfrm>
            <a:off x="5220557" y="2277512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8FB4F7A-E662-4773-BEEC-D71A07F09EC2}"/>
              </a:ext>
            </a:extLst>
          </p:cNvPr>
          <p:cNvSpPr txBox="1"/>
          <p:nvPr/>
        </p:nvSpPr>
        <p:spPr>
          <a:xfrm>
            <a:off x="5854013" y="1823690"/>
            <a:ext cx="3181892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oeBtRDP</a:t>
            </a:r>
            <a:r>
              <a:rPr lang="en-US" altLang="zh-CN" sz="4001" baseline="30000" dirty="0">
                <a:latin typeface="Arial" panose="020B0604020202020204" pitchFamily="34" charset="0"/>
                <a:cs typeface="Arial" panose="020B0604020202020204" pitchFamily="34" charset="0"/>
              </a:rPr>
              <a:t>-sp</a:t>
            </a:r>
            <a:endParaRPr lang="zh-CN" altLang="en-US" sz="400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6AF3325-B434-4922-8857-784ABFCDFCEB}"/>
              </a:ext>
            </a:extLst>
          </p:cNvPr>
          <p:cNvSpPr/>
          <p:nvPr/>
        </p:nvSpPr>
        <p:spPr>
          <a:xfrm>
            <a:off x="6307850" y="2649459"/>
            <a:ext cx="2196824" cy="513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7666ECD-0531-4C73-8AFB-BA61AAEFD953}"/>
              </a:ext>
            </a:extLst>
          </p:cNvPr>
          <p:cNvSpPr txBox="1"/>
          <p:nvPr/>
        </p:nvSpPr>
        <p:spPr>
          <a:xfrm>
            <a:off x="6262792" y="2732686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BB1EB2-B425-4470-8C9E-1EA490FD7EB0}"/>
              </a:ext>
            </a:extLst>
          </p:cNvPr>
          <p:cNvSpPr txBox="1"/>
          <p:nvPr/>
        </p:nvSpPr>
        <p:spPr>
          <a:xfrm>
            <a:off x="7575036" y="2732684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15B2E80-9116-492A-8FE2-EBD8E976A196}"/>
              </a:ext>
            </a:extLst>
          </p:cNvPr>
          <p:cNvSpPr txBox="1"/>
          <p:nvPr/>
        </p:nvSpPr>
        <p:spPr>
          <a:xfrm>
            <a:off x="9065132" y="2277512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62451B6-4BC7-463E-AE02-77183FDC2A8C}"/>
              </a:ext>
            </a:extLst>
          </p:cNvPr>
          <p:cNvSpPr/>
          <p:nvPr/>
        </p:nvSpPr>
        <p:spPr>
          <a:xfrm>
            <a:off x="10000832" y="2650346"/>
            <a:ext cx="2196824" cy="513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21C2B67-A8C5-46AA-8EF5-00B143AA1BB0}"/>
              </a:ext>
            </a:extLst>
          </p:cNvPr>
          <p:cNvSpPr txBox="1"/>
          <p:nvPr/>
        </p:nvSpPr>
        <p:spPr>
          <a:xfrm>
            <a:off x="9955774" y="2733574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8916A87-1F65-44F8-B13A-F97B655F518C}"/>
              </a:ext>
            </a:extLst>
          </p:cNvPr>
          <p:cNvSpPr txBox="1"/>
          <p:nvPr/>
        </p:nvSpPr>
        <p:spPr>
          <a:xfrm>
            <a:off x="11268017" y="2733573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E99D119-5697-4B1F-9733-0FA426E37EA5}"/>
              </a:ext>
            </a:extLst>
          </p:cNvPr>
          <p:cNvSpPr txBox="1"/>
          <p:nvPr/>
        </p:nvSpPr>
        <p:spPr>
          <a:xfrm>
            <a:off x="9661747" y="1823690"/>
            <a:ext cx="3181892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oeBtRDP</a:t>
            </a:r>
            <a:r>
              <a:rPr lang="en-US" altLang="zh-CN" sz="4001" baseline="30000" dirty="0">
                <a:latin typeface="Arial" panose="020B0604020202020204" pitchFamily="34" charset="0"/>
                <a:cs typeface="Arial" panose="020B0604020202020204" pitchFamily="34" charset="0"/>
              </a:rPr>
              <a:t>-sp</a:t>
            </a:r>
            <a:endParaRPr lang="zh-CN" altLang="en-US" sz="400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C123635-BEA4-4A1F-BA1B-FB0F66958DF2}"/>
              </a:ext>
            </a:extLst>
          </p:cNvPr>
          <p:cNvSpPr/>
          <p:nvPr/>
        </p:nvSpPr>
        <p:spPr>
          <a:xfrm>
            <a:off x="5292441" y="5084862"/>
            <a:ext cx="3038475" cy="1343739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2DFA853-E76C-444A-B44B-5AB6AF35C788}"/>
              </a:ext>
            </a:extLst>
          </p:cNvPr>
          <p:cNvSpPr/>
          <p:nvPr/>
        </p:nvSpPr>
        <p:spPr>
          <a:xfrm>
            <a:off x="9445433" y="3941454"/>
            <a:ext cx="2752224" cy="1343739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2</cp:revision>
  <dcterms:created xsi:type="dcterms:W3CDTF">2026-03-26T06:05:32Z</dcterms:created>
  <dcterms:modified xsi:type="dcterms:W3CDTF">2026-03-26T06:18:43Z</dcterms:modified>
</cp:coreProperties>
</file>